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7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1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1081AB-B7AF-07B5-95EF-00F8EBB3B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486A087-B464-B72C-B82D-7FA8A2DDD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04C8DB6-42F0-D248-1A2A-2B6B621F7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9C4-FB76-48C7-9631-57874614B98E}" type="datetimeFigureOut">
              <a:rPr lang="pl-PL" smtClean="0"/>
              <a:t>12.04.2023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C85FCE2-DFF2-00C5-3DFC-6D9E94B63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BF2E2C9-5CFA-C0BB-E9EC-087D3541C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99A7-A465-4DC3-A016-A724E5AE54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608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10EC89-DC18-77CC-60E7-167361680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07C68D5-8F12-82FA-3967-32853C481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1238E07-B923-0B4F-9014-E34BE7B5B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9C4-FB76-48C7-9631-57874614B98E}" type="datetimeFigureOut">
              <a:rPr lang="pl-PL" smtClean="0"/>
              <a:t>12.04.2023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315474C-F7E5-F022-C017-23BEEB896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474DC0B-BEC1-D6D7-4CF5-B344D9777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99A7-A465-4DC3-A016-A724E5AE54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1744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96F736E-9891-EC4C-5438-43639D9484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A9C8979-1637-FB1D-1532-DC47D5DF7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B4CB839-9BE6-B224-087C-69684A794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9C4-FB76-48C7-9631-57874614B98E}" type="datetimeFigureOut">
              <a:rPr lang="pl-PL" smtClean="0"/>
              <a:t>12.04.2023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3F287A8-62C1-B2FB-323B-5D6EBB9B3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32D475E-4C31-30A9-3DF0-06C2DD0B2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99A7-A465-4DC3-A016-A724E5AE54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395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DDD8DD-2410-DF7E-C690-0180400F1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58BB8D-8D47-D58E-C8F1-8EE739A1F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175654F-4D95-5BA9-D1BE-D889E9D64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9C4-FB76-48C7-9631-57874614B98E}" type="datetimeFigureOut">
              <a:rPr lang="pl-PL" smtClean="0"/>
              <a:t>12.04.2023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720B244-C19D-1122-287F-4F891D505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0EE5B82-4A5E-1569-49D7-3EBEBD23E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99A7-A465-4DC3-A016-A724E5AE54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6681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672A6E-FA9D-54C1-B0A9-FC951C31A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195C3E4-10F6-0C1E-5AEF-3AC59BD3A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F520EE3-A8BA-7B46-0307-F3DF0B1B8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9C4-FB76-48C7-9631-57874614B98E}" type="datetimeFigureOut">
              <a:rPr lang="pl-PL" smtClean="0"/>
              <a:t>12.04.2023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5462BE4-1602-DB2E-DC91-82093C214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21BCE16-2BE2-46F9-9A15-1745739C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99A7-A465-4DC3-A016-A724E5AE54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6625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D0DDD0-B990-B367-7E56-985385626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99D2A2-FF24-DB25-E942-4B8D357AD6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F01DC0A-A556-4DE6-4E28-B30D4EDFB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BCCF4F1-7004-6808-9673-533268AE0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9C4-FB76-48C7-9631-57874614B98E}" type="datetimeFigureOut">
              <a:rPr lang="pl-PL" smtClean="0"/>
              <a:t>12.04.2023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9365FFB-04C9-E251-5BAD-246CD2578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8C0652E-F06F-7238-D1C4-F99AF2C65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99A7-A465-4DC3-A016-A724E5AE54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0097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2AD0FF-06F8-EEC4-2AFC-C278061A0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3160514-2E10-26B2-3109-08AB52F6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F29D985-E7AC-A543-2B51-44DCFE584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6C3D074-E962-C2EE-7AB0-D63429D30F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DAC9EC6-6DEC-B0AB-5750-DD550A46E7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85B1A5C-8BDA-F526-E35A-989BCBBD8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9C4-FB76-48C7-9631-57874614B98E}" type="datetimeFigureOut">
              <a:rPr lang="pl-PL" smtClean="0"/>
              <a:t>12.04.2023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BCE2CED-F07E-D641-D90A-F6DF47E4B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7463F8F-A28E-3085-86C2-F57DD1E11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99A7-A465-4DC3-A016-A724E5AE54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5514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7111E3-73FD-ABCD-E290-4DB592D6A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22DD372-7F52-815A-C2A4-3FEBA7947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9C4-FB76-48C7-9631-57874614B98E}" type="datetimeFigureOut">
              <a:rPr lang="pl-PL" smtClean="0"/>
              <a:t>12.04.2023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6D76554-CECF-AE16-C1B8-6590D5EB9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88EE1E5-8E44-5FA6-D378-6129D005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99A7-A465-4DC3-A016-A724E5AE54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6284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F448B2F-C8F8-4941-0238-063EC0EE3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9C4-FB76-48C7-9631-57874614B98E}" type="datetimeFigureOut">
              <a:rPr lang="pl-PL" smtClean="0"/>
              <a:t>12.04.2023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E26012B-58C3-FFCA-9BFE-7BC448D9C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01C7CB4-F709-2539-F729-7576E2D42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99A7-A465-4DC3-A016-A724E5AE54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776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988AEA-D354-BB8C-A1A9-E8C6A706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C268F9-3157-5277-305E-1AAD87798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95184D8-1E4B-FD90-7FE8-A9B4FD5E9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C03E568-6CC1-062F-5FE3-D1737CEEC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9C4-FB76-48C7-9631-57874614B98E}" type="datetimeFigureOut">
              <a:rPr lang="pl-PL" smtClean="0"/>
              <a:t>12.04.2023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7274882-EF13-EBE4-9810-34C82146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D592889-3C73-2171-788B-26908E4C7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99A7-A465-4DC3-A016-A724E5AE54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1768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DE4A26-CAC2-F699-D34E-C0079919F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075CDE0-90E5-840D-BD26-0EDDFA143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DFF5340-A489-FED9-39E1-739FF68AB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1C40FE2-43F8-C71F-2F20-03E2BC08E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9C4-FB76-48C7-9631-57874614B98E}" type="datetimeFigureOut">
              <a:rPr lang="pl-PL" smtClean="0"/>
              <a:t>12.04.2023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2817ACB-4437-83BB-AA62-B84475382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7BEF5E3-8909-4359-63AC-FEBC24A6F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99A7-A465-4DC3-A016-A724E5AE54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481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3AAE5D3-76C0-1B9C-40DF-B9E3BFFA1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DB55D24-B7B5-4729-EEFB-8BF95A305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B80CA58-914D-E6D0-C545-6330467004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1C9C4-FB76-48C7-9631-57874614B98E}" type="datetimeFigureOut">
              <a:rPr lang="pl-PL" smtClean="0"/>
              <a:t>12.04.2023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EA3935F-4058-7232-943E-727CE5BED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B8D97B1-4FFA-B32B-CB94-5E4315F8C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D99A7-A465-4DC3-A016-A724E5AE54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88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6AA266-10EF-3324-59E8-DBE2A0F9D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094859"/>
            <a:ext cx="5771536" cy="1032233"/>
          </a:xfrm>
        </p:spPr>
        <p:txBody>
          <a:bodyPr>
            <a:normAutofit/>
          </a:bodyPr>
          <a:lstStyle/>
          <a:p>
            <a:pPr algn="l"/>
            <a:r>
              <a:rPr lang="pl-PL" sz="4000" b="1" dirty="0"/>
              <a:t>Tytuł prezentacji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C0984F6-2C7C-0D8C-863B-F554DC2FF6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3484" y="3429000"/>
            <a:ext cx="5476568" cy="403635"/>
          </a:xfrm>
        </p:spPr>
        <p:txBody>
          <a:bodyPr>
            <a:normAutofit lnSpcReduction="10000"/>
          </a:bodyPr>
          <a:lstStyle/>
          <a:p>
            <a:pPr algn="l"/>
            <a:r>
              <a:rPr lang="pl-PL" dirty="0">
                <a:solidFill>
                  <a:srgbClr val="215732"/>
                </a:solidFill>
              </a:rPr>
              <a:t>Podtytuł</a:t>
            </a: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2A09520E-4E86-F554-6F55-F46FFB99CB95}"/>
              </a:ext>
            </a:extLst>
          </p:cNvPr>
          <p:cNvSpPr txBox="1">
            <a:spLocks/>
          </p:cNvSpPr>
          <p:nvPr/>
        </p:nvSpPr>
        <p:spPr>
          <a:xfrm>
            <a:off x="6243484" y="4203445"/>
            <a:ext cx="5476568" cy="403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000" dirty="0"/>
              <a:t>Imię i nazwisko</a:t>
            </a:r>
          </a:p>
        </p:txBody>
      </p:sp>
    </p:spTree>
    <p:extLst>
      <p:ext uri="{BB962C8B-B14F-4D97-AF65-F5344CB8AC3E}">
        <p14:creationId xmlns:p14="http://schemas.microsoft.com/office/powerpoint/2010/main" val="3959219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6AA266-10EF-3324-59E8-DBE2A0F9D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094859"/>
            <a:ext cx="5771536" cy="1032233"/>
          </a:xfrm>
        </p:spPr>
        <p:txBody>
          <a:bodyPr>
            <a:normAutofit/>
          </a:bodyPr>
          <a:lstStyle/>
          <a:p>
            <a:pPr algn="l"/>
            <a:r>
              <a:rPr lang="pl-PL" sz="4000" b="1" dirty="0"/>
              <a:t>Tytuł prezentacji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C0984F6-2C7C-0D8C-863B-F554DC2FF6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3484" y="3429000"/>
            <a:ext cx="5476568" cy="403635"/>
          </a:xfrm>
        </p:spPr>
        <p:txBody>
          <a:bodyPr>
            <a:normAutofit lnSpcReduction="10000"/>
          </a:bodyPr>
          <a:lstStyle/>
          <a:p>
            <a:pPr algn="l"/>
            <a:r>
              <a:rPr lang="pl-PL" dirty="0">
                <a:solidFill>
                  <a:srgbClr val="215732"/>
                </a:solidFill>
              </a:rPr>
              <a:t>Podtytuł</a:t>
            </a: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2A09520E-4E86-F554-6F55-F46FFB99CB95}"/>
              </a:ext>
            </a:extLst>
          </p:cNvPr>
          <p:cNvSpPr txBox="1">
            <a:spLocks/>
          </p:cNvSpPr>
          <p:nvPr/>
        </p:nvSpPr>
        <p:spPr>
          <a:xfrm>
            <a:off x="6243484" y="4203445"/>
            <a:ext cx="5476568" cy="403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000" dirty="0"/>
              <a:t>Imię i nazwisko</a:t>
            </a:r>
          </a:p>
        </p:txBody>
      </p:sp>
    </p:spTree>
    <p:extLst>
      <p:ext uri="{BB962C8B-B14F-4D97-AF65-F5344CB8AC3E}">
        <p14:creationId xmlns:p14="http://schemas.microsoft.com/office/powerpoint/2010/main" val="3247382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363747-75DE-947A-C91C-99AB9BE19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536"/>
            <a:ext cx="10515600" cy="522642"/>
          </a:xfrm>
        </p:spPr>
        <p:txBody>
          <a:bodyPr>
            <a:normAutofit/>
          </a:bodyPr>
          <a:lstStyle/>
          <a:p>
            <a:r>
              <a:rPr lang="pl-PL" sz="2600" b="1" dirty="0"/>
              <a:t>Tytuł slajdu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45FAF-3F2A-3CA1-7222-4CCE574B3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9942"/>
            <a:ext cx="10515600" cy="4115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Tekst główny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5FBF0CE9-CFD9-DCA8-F4E5-D66F9AB4D816}"/>
              </a:ext>
            </a:extLst>
          </p:cNvPr>
          <p:cNvSpPr txBox="1">
            <a:spLocks/>
          </p:cNvSpPr>
          <p:nvPr/>
        </p:nvSpPr>
        <p:spPr>
          <a:xfrm>
            <a:off x="838200" y="1094575"/>
            <a:ext cx="10515600" cy="522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200" dirty="0">
                <a:solidFill>
                  <a:srgbClr val="215732"/>
                </a:solidFill>
              </a:rPr>
              <a:t>Podtytuł slajdu</a:t>
            </a:r>
          </a:p>
        </p:txBody>
      </p:sp>
    </p:spTree>
    <p:extLst>
      <p:ext uri="{BB962C8B-B14F-4D97-AF65-F5344CB8AC3E}">
        <p14:creationId xmlns:p14="http://schemas.microsoft.com/office/powerpoint/2010/main" val="2937768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787FBF-BDD3-D701-7AF6-50943FB71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518849"/>
            <a:ext cx="4894006" cy="1325563"/>
          </a:xfrm>
        </p:spPr>
        <p:txBody>
          <a:bodyPr/>
          <a:lstStyle/>
          <a:p>
            <a:r>
              <a:rPr lang="pl-PL" dirty="0"/>
              <a:t>Dziękuję za uwagę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49FA0F-8648-B4BD-F3C5-11C1D6D7D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423287"/>
            <a:ext cx="6057900" cy="21680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400" dirty="0"/>
              <a:t>Kontakt:</a:t>
            </a:r>
          </a:p>
          <a:p>
            <a:pPr marL="0" indent="0">
              <a:buNone/>
            </a:pPr>
            <a:r>
              <a:rPr lang="pl-PL" sz="1800" dirty="0"/>
              <a:t>Akademia Pedagogiki Specjalnej im. Marii Grzegorzewskiej</a:t>
            </a:r>
          </a:p>
          <a:p>
            <a:pPr marL="0" indent="0">
              <a:buNone/>
            </a:pPr>
            <a:r>
              <a:rPr lang="pl-PL" sz="1800" dirty="0"/>
              <a:t>Ul. </a:t>
            </a:r>
            <a:r>
              <a:rPr lang="pl-PL" sz="1800" dirty="0" err="1"/>
              <a:t>Szczęśliwicka</a:t>
            </a:r>
            <a:r>
              <a:rPr lang="pl-PL" sz="1800" dirty="0"/>
              <a:t> 40</a:t>
            </a:r>
          </a:p>
          <a:p>
            <a:pPr marL="0" indent="0">
              <a:buNone/>
            </a:pPr>
            <a:r>
              <a:rPr lang="pl-PL" sz="1800" dirty="0"/>
              <a:t>02-353 Warszawa</a:t>
            </a:r>
          </a:p>
          <a:p>
            <a:pPr marL="0" indent="0">
              <a:buNone/>
            </a:pPr>
            <a:r>
              <a:rPr lang="pl-PL" sz="1800" dirty="0"/>
              <a:t>Tel:</a:t>
            </a:r>
          </a:p>
          <a:p>
            <a:pPr marL="0" indent="0">
              <a:buNone/>
            </a:pPr>
            <a:r>
              <a:rPr lang="pl-PL" sz="1800" dirty="0"/>
              <a:t>www.aps.edu.pl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92F14717-8E3D-FE7C-1D1D-4B6381C3C027}"/>
              </a:ext>
            </a:extLst>
          </p:cNvPr>
          <p:cNvSpPr txBox="1">
            <a:spLocks/>
          </p:cNvSpPr>
          <p:nvPr/>
        </p:nvSpPr>
        <p:spPr>
          <a:xfrm>
            <a:off x="6096000" y="2844412"/>
            <a:ext cx="4894006" cy="515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dirty="0"/>
              <a:t>Imię i nazwisko</a:t>
            </a:r>
          </a:p>
        </p:txBody>
      </p:sp>
    </p:spTree>
    <p:extLst>
      <p:ext uri="{BB962C8B-B14F-4D97-AF65-F5344CB8AC3E}">
        <p14:creationId xmlns:p14="http://schemas.microsoft.com/office/powerpoint/2010/main" val="223591885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48</Words>
  <Application>Microsoft Office PowerPoint</Application>
  <PresentationFormat>Panoramiczny</PresentationFormat>
  <Paragraphs>17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6" baseType="lpstr">
      <vt:lpstr>Arial</vt:lpstr>
      <vt:lpstr>Motyw pakietu Office</vt:lpstr>
      <vt:lpstr>Tytuł prezentacji</vt:lpstr>
      <vt:lpstr>Tytuł prezentacji</vt:lpstr>
      <vt:lpstr>Tytuł slajdu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</dc:title>
  <dc:creator>Natalia Grodnicka</dc:creator>
  <cp:lastModifiedBy>Natalia Grodnicka</cp:lastModifiedBy>
  <cp:revision>8</cp:revision>
  <dcterms:created xsi:type="dcterms:W3CDTF">2023-02-03T08:10:51Z</dcterms:created>
  <dcterms:modified xsi:type="dcterms:W3CDTF">2023-04-12T11:09:11Z</dcterms:modified>
</cp:coreProperties>
</file>